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6" r:id="rId26"/>
    <p:sldId id="341" r:id="rId27"/>
    <p:sldId id="342" r:id="rId28"/>
    <p:sldId id="343" r:id="rId29"/>
    <p:sldId id="344" r:id="rId30"/>
    <p:sldId id="345" r:id="rId31"/>
    <p:sldId id="31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tha chandrashekar" initials="ac" lastIdx="5" clrIdx="0">
    <p:extLst>
      <p:ext uri="{19B8F6BF-5375-455C-9EA6-DF929625EA0E}">
        <p15:presenceInfo xmlns:p15="http://schemas.microsoft.com/office/powerpoint/2012/main" userId="ef66a6e72ae523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1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17C74-A6B9-4E39-A3A1-54132AE20747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251C5-1D29-42B3-A899-F6F675783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856" y="2503488"/>
            <a:ext cx="7772400" cy="954527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7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402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229" y="134291"/>
            <a:ext cx="2819084" cy="89361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839056" y="1501028"/>
            <a:ext cx="10514744" cy="10274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24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8285252" cy="11461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056" y="1501028"/>
            <a:ext cx="10514744" cy="10274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876BD6B-EE0A-40F6-8593-D552FCFF208B}"/>
              </a:ext>
            </a:extLst>
          </p:cNvPr>
          <p:cNvSpPr txBox="1">
            <a:spLocks/>
          </p:cNvSpPr>
          <p:nvPr userDrawn="1"/>
        </p:nvSpPr>
        <p:spPr>
          <a:xfrm>
            <a:off x="10983074" y="6356350"/>
            <a:ext cx="370726" cy="501650"/>
          </a:xfrm>
          <a:prstGeom prst="rect">
            <a:avLst/>
          </a:prstGeom>
          <a:solidFill>
            <a:srgbClr val="9D1D59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D3D21A-7D3D-4DED-9A48-B2ED06BDD9FF}" type="slidenum">
              <a:rPr lang="en-IN" smtClean="0">
                <a:solidFill>
                  <a:schemeClr val="bg1"/>
                </a:solidFill>
              </a:rPr>
              <a:pPr/>
              <a:t>‹#›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3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056" y="1501028"/>
            <a:ext cx="10514744" cy="10274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88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1515"/>
            <a:ext cx="8382441" cy="1069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9056" y="1501028"/>
            <a:ext cx="10514744" cy="10274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9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75399"/>
            <a:ext cx="8264703" cy="113590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9056" y="1501028"/>
            <a:ext cx="10514744" cy="10274"/>
          </a:xfrm>
          <a:prstGeom prst="line">
            <a:avLst/>
          </a:prstGeom>
          <a:ln w="38100">
            <a:solidFill>
              <a:srgbClr val="9D1D5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95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6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C6375-37E4-4626-831E-AA0B25D7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 Madhu Sudhan (LAE)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6375-37E4-4626-831E-AA0B25D767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76BD6B-EE0A-40F6-8593-D552FCFF208B}"/>
              </a:ext>
            </a:extLst>
          </p:cNvPr>
          <p:cNvSpPr txBox="1">
            <a:spLocks/>
          </p:cNvSpPr>
          <p:nvPr userDrawn="1"/>
        </p:nvSpPr>
        <p:spPr>
          <a:xfrm>
            <a:off x="10983074" y="6356350"/>
            <a:ext cx="370726" cy="501650"/>
          </a:xfrm>
          <a:prstGeom prst="rect">
            <a:avLst/>
          </a:prstGeom>
          <a:solidFill>
            <a:srgbClr val="9D1D59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D3D21A-7D3D-4DED-9A48-B2ED06BDD9FF}" type="slidenum">
              <a:rPr lang="en-IN" smtClean="0">
                <a:solidFill>
                  <a:schemeClr val="bg1"/>
                </a:solidFill>
              </a:rPr>
              <a:pPr/>
              <a:t>‹#›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69D81-976A-4BB5-9CF3-0D734A86D00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367" y="391123"/>
            <a:ext cx="2210750" cy="911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69D81-976A-4BB5-9CF3-0D734A86D00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414141"/>
              </a:clrFrom>
              <a:clrTo>
                <a:srgbClr val="414141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47" y="3116361"/>
            <a:ext cx="4293305" cy="1769865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11676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1504755" y="1854558"/>
            <a:ext cx="9068799" cy="3049900"/>
          </a:xfrm>
        </p:spPr>
        <p:txBody>
          <a:bodyPr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Raspberry Pi OS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29979" y="4819617"/>
            <a:ext cx="270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By: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N MADHU SUDHAN</a:t>
            </a:r>
          </a:p>
        </p:txBody>
      </p:sp>
    </p:spTree>
    <p:extLst>
      <p:ext uri="{BB962C8B-B14F-4D97-AF65-F5344CB8AC3E}">
        <p14:creationId xmlns:p14="http://schemas.microsoft.com/office/powerpoint/2010/main" val="38158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950B3-AF49-404C-87FA-9D041E8C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519" y="1743302"/>
            <a:ext cx="3668277" cy="443596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8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29797-A007-4DC1-8E97-7DC337B8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07" y="1615711"/>
            <a:ext cx="3602289" cy="43561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2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86864-FBA6-4BA3-B173-6B49AAF4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4" y="1610215"/>
            <a:ext cx="8022210" cy="451249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2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0FE8B-350F-4E10-8E33-CEF489251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40" y="1582524"/>
            <a:ext cx="7635711" cy="42950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2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742749-5D04-43C1-B534-920774C2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03" y="1642032"/>
            <a:ext cx="7513163" cy="422615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73EC-7F7D-4C92-8D09-CBBE3B0D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207" y="1974366"/>
            <a:ext cx="5322428" cy="1325563"/>
          </a:xfrm>
        </p:spPr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Connecting to Your Pi via SSH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5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55239-6131-4D77-82A1-B8E31BC5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44" y="1624031"/>
            <a:ext cx="4725779" cy="462122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1BAA1-B682-4552-AB68-26A404E1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4" y="1557189"/>
            <a:ext cx="8568964" cy="482004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7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8D5A-C128-4C1D-9817-7878CC92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897" y="1927232"/>
            <a:ext cx="2621437" cy="1325563"/>
          </a:xfrm>
        </p:spPr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Enabling </a:t>
            </a:r>
            <a:r>
              <a:rPr lang="en-US" b="1" i="0" dirty="0" smtClean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VNC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52F04-684B-456E-A04E-45F42BF2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83" y="1643799"/>
            <a:ext cx="7861955" cy="44223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5CEC-2CA2-413E-A3B8-D529F39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574" y="1880098"/>
            <a:ext cx="5735183" cy="132556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Set Up a Headless Raspberry Pi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673F6-E701-46B7-BFDD-EBD3F85A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11" y="1626123"/>
            <a:ext cx="8144759" cy="458142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8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32FC1-650C-43CB-8D6D-E80486B9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66" y="1603145"/>
            <a:ext cx="8436989" cy="474580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0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A96A1-4887-4DEE-83EB-5C398792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2" y="1573099"/>
            <a:ext cx="8239026" cy="463445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1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0D712-F44B-40CF-8DAF-013E07C2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4" y="1578988"/>
            <a:ext cx="8295588" cy="466626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4EBBC-2241-4771-808B-EF047D52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87" y="1606679"/>
            <a:ext cx="8531258" cy="47988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D68D5A-C128-4C1D-9817-7878CC920DD0}"/>
              </a:ext>
            </a:extLst>
          </p:cNvPr>
          <p:cNvSpPr txBox="1">
            <a:spLocks/>
          </p:cNvSpPr>
          <p:nvPr/>
        </p:nvSpPr>
        <p:spPr>
          <a:xfrm>
            <a:off x="3873631" y="2002647"/>
            <a:ext cx="3875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333333"/>
                </a:solidFill>
                <a:latin typeface="Open Sans" panose="020B0606030504020204" pitchFamily="34" charset="0"/>
              </a:rPr>
              <a:t>Connecting over VNC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CF8BE-2994-4613-8F83-05353DB1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91" y="1656171"/>
            <a:ext cx="7739406" cy="43534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98D01-4A37-4530-A90D-60FC1564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7" y="1775194"/>
            <a:ext cx="10030120" cy="185129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F042E-B99F-4315-B5D8-B62047AB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92" y="1907160"/>
            <a:ext cx="6589336" cy="370650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6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5F3B93-A1F7-4B33-BE4B-74CA9E9A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94" y="1599610"/>
            <a:ext cx="7890235" cy="4438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55492-6C14-427A-92AD-9A196710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22" y="1765759"/>
            <a:ext cx="7918516" cy="445416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1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453C-A503-4CB7-AA5F-EBBB6844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812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Editing Wi-Fi on a </a:t>
            </a:r>
            <a:r>
              <a:rPr lang="en-US" b="1" i="0" dirty="0" smtClean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Pre-written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450B-8C88-4298-9B68-B60D9BE6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108" y="1828800"/>
            <a:ext cx="9917784" cy="453327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reate a text file called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wpa_supplicant.conf</a:t>
            </a:r>
            <a:endParaRPr lang="en-US" b="1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Place it in the root directory of the microSD card</a:t>
            </a: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914400" lvl="2" indent="0">
              <a:buNone/>
            </a:pPr>
            <a:r>
              <a:rPr lang="en-US" sz="3500" b="1" dirty="0">
                <a:solidFill>
                  <a:srgbClr val="FF0000"/>
                </a:solidFill>
              </a:rPr>
              <a:t>country=US</a:t>
            </a:r>
          </a:p>
          <a:p>
            <a:pPr marL="914400" lvl="2" indent="0">
              <a:buNone/>
            </a:pPr>
            <a:r>
              <a:rPr lang="en-US" sz="3500" b="1" dirty="0" err="1">
                <a:solidFill>
                  <a:srgbClr val="FF0000"/>
                </a:solidFill>
              </a:rPr>
              <a:t>ctrl_interface</a:t>
            </a:r>
            <a:r>
              <a:rPr lang="en-US" sz="3500" b="1" dirty="0">
                <a:solidFill>
                  <a:srgbClr val="FF0000"/>
                </a:solidFill>
              </a:rPr>
              <a:t>=DIR=/var/run/</a:t>
            </a:r>
            <a:r>
              <a:rPr lang="en-US" sz="3500" b="1" dirty="0" err="1">
                <a:solidFill>
                  <a:srgbClr val="FF0000"/>
                </a:solidFill>
              </a:rPr>
              <a:t>wpa_supplicant</a:t>
            </a:r>
            <a:r>
              <a:rPr lang="en-US" sz="3500" b="1" dirty="0">
                <a:solidFill>
                  <a:srgbClr val="FF0000"/>
                </a:solidFill>
              </a:rPr>
              <a:t> GROUP=</a:t>
            </a:r>
            <a:r>
              <a:rPr lang="en-US" sz="3500" b="1" dirty="0" err="1">
                <a:solidFill>
                  <a:srgbClr val="FF0000"/>
                </a:solidFill>
              </a:rPr>
              <a:t>netdev</a:t>
            </a:r>
            <a:endParaRPr lang="en-US" sz="35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3500" b="1" dirty="0" err="1">
                <a:solidFill>
                  <a:srgbClr val="FF0000"/>
                </a:solidFill>
              </a:rPr>
              <a:t>update_config</a:t>
            </a:r>
            <a:r>
              <a:rPr lang="en-US" sz="3500" b="1" dirty="0">
                <a:solidFill>
                  <a:srgbClr val="FF0000"/>
                </a:solidFill>
              </a:rPr>
              <a:t>=1</a:t>
            </a:r>
          </a:p>
          <a:p>
            <a:pPr marL="914400" lvl="2" indent="0">
              <a:buNone/>
            </a:pPr>
            <a:endParaRPr lang="en-US" sz="35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sz="3500" b="1" dirty="0">
                <a:solidFill>
                  <a:srgbClr val="FF0000"/>
                </a:solidFill>
              </a:rPr>
              <a:t>network={</a:t>
            </a:r>
          </a:p>
          <a:p>
            <a:pPr marL="914400" lvl="2" indent="0">
              <a:buNone/>
            </a:pPr>
            <a:r>
              <a:rPr lang="en-US" sz="3500" b="1" dirty="0" err="1">
                <a:solidFill>
                  <a:srgbClr val="FF0000"/>
                </a:solidFill>
              </a:rPr>
              <a:t>scan_ssid</a:t>
            </a:r>
            <a:r>
              <a:rPr lang="en-US" sz="3500" b="1" dirty="0">
                <a:solidFill>
                  <a:srgbClr val="FF0000"/>
                </a:solidFill>
              </a:rPr>
              <a:t>=1</a:t>
            </a:r>
          </a:p>
          <a:p>
            <a:pPr marL="914400" lvl="2" indent="0">
              <a:buNone/>
            </a:pPr>
            <a:r>
              <a:rPr lang="en-US" sz="3500" b="1" dirty="0" err="1">
                <a:solidFill>
                  <a:srgbClr val="FF0000"/>
                </a:solidFill>
              </a:rPr>
              <a:t>ssid</a:t>
            </a:r>
            <a:r>
              <a:rPr lang="en-US" sz="3500" b="1" dirty="0">
                <a:solidFill>
                  <a:srgbClr val="FF0000"/>
                </a:solidFill>
              </a:rPr>
              <a:t>="</a:t>
            </a:r>
            <a:r>
              <a:rPr lang="en-US" sz="3500" b="1" dirty="0" err="1">
                <a:solidFill>
                  <a:srgbClr val="FF0000"/>
                </a:solidFill>
              </a:rPr>
              <a:t>your_wifi_ssid</a:t>
            </a:r>
            <a:r>
              <a:rPr lang="en-US" sz="3500" b="1" dirty="0">
                <a:solidFill>
                  <a:srgbClr val="FF0000"/>
                </a:solidFill>
              </a:rPr>
              <a:t>"</a:t>
            </a:r>
          </a:p>
          <a:p>
            <a:pPr marL="914400" lvl="2" indent="0">
              <a:buNone/>
            </a:pPr>
            <a:r>
              <a:rPr lang="en-US" sz="3500" b="1" dirty="0" err="1">
                <a:solidFill>
                  <a:srgbClr val="FF0000"/>
                </a:solidFill>
              </a:rPr>
              <a:t>psk</a:t>
            </a:r>
            <a:r>
              <a:rPr lang="en-US" sz="3500" b="1" dirty="0">
                <a:solidFill>
                  <a:srgbClr val="FF0000"/>
                </a:solidFill>
              </a:rPr>
              <a:t>="</a:t>
            </a:r>
            <a:r>
              <a:rPr lang="en-US" sz="3500" b="1" dirty="0" err="1">
                <a:solidFill>
                  <a:srgbClr val="FF0000"/>
                </a:solidFill>
              </a:rPr>
              <a:t>your_wifi_password</a:t>
            </a:r>
            <a:r>
              <a:rPr lang="en-US" sz="3500" b="1" dirty="0">
                <a:solidFill>
                  <a:srgbClr val="FF0000"/>
                </a:solidFill>
              </a:rPr>
              <a:t>"</a:t>
            </a:r>
          </a:p>
          <a:p>
            <a:pPr marL="914400" lvl="2" indent="0">
              <a:buNone/>
            </a:pPr>
            <a:r>
              <a:rPr lang="en-US" sz="35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smtClean="0"/>
              <a:t>Thank You</a:t>
            </a:r>
            <a:endParaRPr lang="en-IN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 </a:t>
            </a:r>
            <a:r>
              <a:rPr lang="en-US" dirty="0" err="1" smtClean="0"/>
              <a:t>Madhu</a:t>
            </a:r>
            <a:r>
              <a:rPr lang="en-US" dirty="0" smtClean="0"/>
              <a:t> </a:t>
            </a:r>
            <a:r>
              <a:rPr lang="en-US" dirty="0" err="1" smtClean="0"/>
              <a:t>Sudhan</a:t>
            </a:r>
            <a:r>
              <a:rPr lang="en-US" dirty="0" smtClean="0"/>
              <a:t> (LAE)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7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7F7B42-1663-4AFC-9834-22BE5E89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06" y="1753973"/>
            <a:ext cx="7975077" cy="448598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25669-269C-47BE-A882-6AD14719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3" y="1638496"/>
            <a:ext cx="8374144" cy="471045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7A7FE-8121-48BC-A36C-0DC7D53D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10" y="1624944"/>
            <a:ext cx="8515546" cy="478999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9EEAC-2418-45D7-BCC5-B79FD5B8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95" y="1705663"/>
            <a:ext cx="8204462" cy="461501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8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AB936-4CF4-45E6-B093-FC2AE0F7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02" y="1603736"/>
            <a:ext cx="8201319" cy="461324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2149EF-E8AA-406A-BE2E-969A9788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94" y="1672670"/>
            <a:ext cx="8078771" cy="45443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 Madhu Sudhan (LAE)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3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24696</TotalTime>
  <Words>246</Words>
  <Application>Microsoft Office PowerPoint</Application>
  <PresentationFormat>Widescreen</PresentationFormat>
  <Paragraphs>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Office Theme</vt:lpstr>
      <vt:lpstr>Raspberry Pi OS </vt:lpstr>
      <vt:lpstr>Set Up a Headless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to Your Pi via SSH</vt:lpstr>
      <vt:lpstr>PowerPoint Presentation</vt:lpstr>
      <vt:lpstr>PowerPoint Presentation</vt:lpstr>
      <vt:lpstr>Enabling VNC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Editing Wi-Fi on a Pre-written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Staff</cp:lastModifiedBy>
  <cp:revision>701</cp:revision>
  <dcterms:created xsi:type="dcterms:W3CDTF">2021-10-27T08:40:39Z</dcterms:created>
  <dcterms:modified xsi:type="dcterms:W3CDTF">2024-12-20T09:18:38Z</dcterms:modified>
</cp:coreProperties>
</file>